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7.jpg" ContentType="image/jpeg"/>
  <Override PartName="/ppt/media/image8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2.jpg" ContentType="image/jpeg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70" r:id="rId4"/>
    <p:sldId id="257" r:id="rId5"/>
    <p:sldId id="272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74" r:id="rId14"/>
  </p:sldIdLst>
  <p:sldSz cx="8128000" cy="4572000"/>
  <p:notesSz cx="8128000" cy="4572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859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03750" y="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927EA-04FE-47D7-B8B8-073BD54AB8D5}" type="datetimeFigureOut">
              <a:rPr lang="en-IN" smtClean="0"/>
              <a:t>23-03-2025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2400" y="571500"/>
            <a:ext cx="2743200" cy="1543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12800" y="2200275"/>
            <a:ext cx="6502400" cy="1800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34340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03750" y="4343400"/>
            <a:ext cx="352266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DC49F-864F-4713-BD3F-6FCF61B280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089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58324-71F5-A591-6924-71100BF23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EF5F0F-62CA-289B-4DE3-CDFCD82A3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FFEBAB-BEDC-10C1-FFE7-14E61B0FC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B4BD6-42D1-BC45-26AB-FEA78204C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86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09600" y="1417320"/>
            <a:ext cx="6908800" cy="960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19200" y="2560320"/>
            <a:ext cx="5689600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0640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185920" y="1051560"/>
            <a:ext cx="353568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8128000" cy="45720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897" y="4305300"/>
            <a:ext cx="95700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26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8128000" cy="45720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897" y="4305300"/>
            <a:ext cx="95700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78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8128000" cy="45720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897" y="4305300"/>
            <a:ext cx="95700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4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28000" cy="4572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8128000" cy="45720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897" y="4305300"/>
            <a:ext cx="957003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08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6400" y="182880"/>
            <a:ext cx="7315200" cy="731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6400" y="1051560"/>
            <a:ext cx="7315200" cy="301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63520" y="4251960"/>
            <a:ext cx="260096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640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852160" y="4251960"/>
            <a:ext cx="186944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sentations.ai/?utm_source=free_pdf_download&amp;utm_medium=presentation&amp;utm_campaign=Created%20using%20Presentations.ai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sentations.ai/?utm_source=free_pdf_download&amp;utm_medium=presentation&amp;utm_campaign=Created%20using%20Presentations.ai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sentations.ai/?utm_source=free_pdf_download&amp;utm_medium=presentation&amp;utm_campaign=Created%20using%20Presentations.ai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sentations.ai/?utm_source=free_pdf_download&amp;utm_medium=presentation&amp;utm_campaign=Created%20using%20Presentations.ai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sentations.ai/?utm_source=free_pdf_download&amp;utm_medium=presentation&amp;utm_campaign=Created%20using%20Presentations.ai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sentations.ai/?utm_source=free_pdf_download&amp;utm_medium=presentation&amp;utm_campaign=Created%20using%20Presentations.ai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sentations.ai/?utm_source=free_pdf_download&amp;utm_medium=presentation&amp;utm_campaign=Created%20using%20Presentations.ai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sentations.ai/?utm_source=free_pdf_download&amp;utm_medium=presentation&amp;utm_campaign=Created%20using%20Presentations.ai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sentations.ai/?utm_source=free_pdf_download&amp;utm_medium=presentation&amp;utm_campaign=Created%20using%20Presentations.ai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7062" y="320477"/>
            <a:ext cx="4265877" cy="726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61"/>
              </a:lnSpc>
            </a:pPr>
            <a:r>
              <a:rPr lang="en-US" sz="2278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Development Progress</a:t>
            </a:r>
            <a:endParaRPr lang="en-US" sz="2278" dirty="0"/>
          </a:p>
        </p:txBody>
      </p:sp>
      <p:sp>
        <p:nvSpPr>
          <p:cNvPr id="4" name="Shape 1"/>
          <p:cNvSpPr/>
          <p:nvPr/>
        </p:nvSpPr>
        <p:spPr>
          <a:xfrm>
            <a:off x="575138" y="1221846"/>
            <a:ext cx="12700" cy="3029612"/>
          </a:xfrm>
          <a:prstGeom prst="roundRect">
            <a:avLst>
              <a:gd name="adj" fmla="val 384687"/>
            </a:avLst>
          </a:prstGeom>
          <a:solidFill>
            <a:srgbClr val="6D9121"/>
          </a:solidFill>
          <a:ln/>
        </p:spPr>
      </p:sp>
      <p:sp>
        <p:nvSpPr>
          <p:cNvPr id="5" name="Shape 2"/>
          <p:cNvSpPr/>
          <p:nvPr/>
        </p:nvSpPr>
        <p:spPr>
          <a:xfrm>
            <a:off x="699625" y="1477169"/>
            <a:ext cx="407062" cy="12700"/>
          </a:xfrm>
          <a:prstGeom prst="roundRect">
            <a:avLst>
              <a:gd name="adj" fmla="val 384687"/>
            </a:avLst>
          </a:prstGeom>
          <a:solidFill>
            <a:srgbClr val="6D9121"/>
          </a:solidFill>
          <a:ln/>
        </p:spPr>
      </p:sp>
      <p:sp>
        <p:nvSpPr>
          <p:cNvPr id="6" name="Shape 3"/>
          <p:cNvSpPr/>
          <p:nvPr/>
        </p:nvSpPr>
        <p:spPr>
          <a:xfrm>
            <a:off x="450652" y="1352682"/>
            <a:ext cx="261673" cy="261673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35319" y="1396272"/>
            <a:ext cx="92273" cy="174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61"/>
              </a:lnSpc>
            </a:pPr>
            <a:r>
              <a:rPr lang="en-US" sz="1361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1361" dirty="0"/>
          </a:p>
        </p:txBody>
      </p:sp>
      <p:sp>
        <p:nvSpPr>
          <p:cNvPr id="8" name="Text 5"/>
          <p:cNvSpPr/>
          <p:nvPr/>
        </p:nvSpPr>
        <p:spPr>
          <a:xfrm>
            <a:off x="1221251" y="1338130"/>
            <a:ext cx="2107671" cy="18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417"/>
              </a:lnSpc>
            </a:pPr>
            <a:r>
              <a:rPr lang="en-US" sz="1139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100% Complete(building the logic of smart delivery procedure)</a:t>
            </a:r>
            <a:endParaRPr lang="en-US" sz="1139" dirty="0"/>
          </a:p>
        </p:txBody>
      </p:sp>
      <p:sp>
        <p:nvSpPr>
          <p:cNvPr id="9" name="Text 6"/>
          <p:cNvSpPr/>
          <p:nvPr/>
        </p:nvSpPr>
        <p:spPr>
          <a:xfrm>
            <a:off x="1221250" y="1589617"/>
            <a:ext cx="3451688" cy="186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445"/>
              </a:lnSpc>
            </a:pPr>
            <a:r>
              <a:rPr lang="en-US" sz="889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Web development is underway. Frontend is done.</a:t>
            </a:r>
            <a:endParaRPr lang="en-US" sz="889" dirty="0"/>
          </a:p>
        </p:txBody>
      </p:sp>
      <p:sp>
        <p:nvSpPr>
          <p:cNvPr id="10" name="Shape 7"/>
          <p:cNvSpPr/>
          <p:nvPr/>
        </p:nvSpPr>
        <p:spPr>
          <a:xfrm>
            <a:off x="699625" y="2263643"/>
            <a:ext cx="407062" cy="12700"/>
          </a:xfrm>
          <a:prstGeom prst="roundRect">
            <a:avLst>
              <a:gd name="adj" fmla="val 384687"/>
            </a:avLst>
          </a:prstGeom>
          <a:solidFill>
            <a:srgbClr val="6D9121"/>
          </a:solidFill>
          <a:ln/>
        </p:spPr>
      </p:sp>
      <p:sp>
        <p:nvSpPr>
          <p:cNvPr id="11" name="Shape 8"/>
          <p:cNvSpPr/>
          <p:nvPr/>
        </p:nvSpPr>
        <p:spPr>
          <a:xfrm>
            <a:off x="450652" y="2139156"/>
            <a:ext cx="261673" cy="261673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93977" y="2182746"/>
            <a:ext cx="174956" cy="174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61"/>
              </a:lnSpc>
            </a:pPr>
            <a:r>
              <a:rPr lang="en-US" sz="1361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1361" dirty="0"/>
          </a:p>
        </p:txBody>
      </p:sp>
      <p:sp>
        <p:nvSpPr>
          <p:cNvPr id="13" name="Text 10"/>
          <p:cNvSpPr/>
          <p:nvPr/>
        </p:nvSpPr>
        <p:spPr>
          <a:xfrm>
            <a:off x="1221251" y="2124605"/>
            <a:ext cx="2258219" cy="18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417"/>
              </a:lnSpc>
            </a:pPr>
            <a:r>
              <a:rPr lang="en-US" sz="1139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Completion of ML integration with fronted , database </a:t>
            </a:r>
            <a:endParaRPr lang="en-US" sz="1139" dirty="0"/>
          </a:p>
        </p:txBody>
      </p:sp>
      <p:sp>
        <p:nvSpPr>
          <p:cNvPr id="14" name="Text 11"/>
          <p:cNvSpPr/>
          <p:nvPr/>
        </p:nvSpPr>
        <p:spPr>
          <a:xfrm>
            <a:off x="1221250" y="2376091"/>
            <a:ext cx="3451688" cy="186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445"/>
              </a:lnSpc>
            </a:pPr>
            <a:r>
              <a:rPr lang="en-US" sz="889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ML model integration required.</a:t>
            </a:r>
            <a:endParaRPr lang="en-US" sz="889" dirty="0"/>
          </a:p>
        </p:txBody>
      </p:sp>
      <p:sp>
        <p:nvSpPr>
          <p:cNvPr id="15" name="Shape 12"/>
          <p:cNvSpPr/>
          <p:nvPr/>
        </p:nvSpPr>
        <p:spPr>
          <a:xfrm>
            <a:off x="699625" y="3050117"/>
            <a:ext cx="407062" cy="12700"/>
          </a:xfrm>
          <a:prstGeom prst="roundRect">
            <a:avLst>
              <a:gd name="adj" fmla="val 384687"/>
            </a:avLst>
          </a:prstGeom>
          <a:solidFill>
            <a:srgbClr val="6D9121"/>
          </a:solidFill>
          <a:ln/>
        </p:spPr>
      </p:sp>
      <p:sp>
        <p:nvSpPr>
          <p:cNvPr id="16" name="Shape 13"/>
          <p:cNvSpPr/>
          <p:nvPr/>
        </p:nvSpPr>
        <p:spPr>
          <a:xfrm>
            <a:off x="450652" y="2925630"/>
            <a:ext cx="261673" cy="261673"/>
          </a:xfrm>
          <a:prstGeom prst="roundRect">
            <a:avLst>
              <a:gd name="adj" fmla="val 1867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9413" y="2969221"/>
            <a:ext cx="184084" cy="174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61"/>
              </a:lnSpc>
            </a:pPr>
            <a:r>
              <a:rPr lang="en-US" sz="1361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1361" dirty="0"/>
          </a:p>
        </p:txBody>
      </p:sp>
      <p:sp>
        <p:nvSpPr>
          <p:cNvPr id="18" name="Text 15"/>
          <p:cNvSpPr/>
          <p:nvPr/>
        </p:nvSpPr>
        <p:spPr>
          <a:xfrm>
            <a:off x="1221251" y="2911079"/>
            <a:ext cx="2104297" cy="18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417"/>
              </a:lnSpc>
            </a:pPr>
            <a:r>
              <a:rPr lang="en-US" sz="1139" b="1" dirty="0">
                <a:solidFill>
                  <a:srgbClr val="D7E5D8"/>
                </a:solidFill>
                <a:latin typeface="Syne Extra Bold" pitchFamily="34" charset="0"/>
              </a:rPr>
              <a:t>Performing calculative distance between pre defined routes and fetch it by extracting from Data set.</a:t>
            </a:r>
            <a:endParaRPr lang="en-US" sz="1139" dirty="0"/>
          </a:p>
        </p:txBody>
      </p:sp>
      <p:sp>
        <p:nvSpPr>
          <p:cNvPr id="19" name="Text 16"/>
          <p:cNvSpPr/>
          <p:nvPr/>
        </p:nvSpPr>
        <p:spPr>
          <a:xfrm>
            <a:off x="1221250" y="3162565"/>
            <a:ext cx="3451688" cy="186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445"/>
              </a:lnSpc>
            </a:pPr>
            <a:endParaRPr lang="en-US" sz="889" dirty="0"/>
          </a:p>
        </p:txBody>
      </p:sp>
      <p:sp>
        <p:nvSpPr>
          <p:cNvPr id="22" name="Text 19"/>
          <p:cNvSpPr/>
          <p:nvPr/>
        </p:nvSpPr>
        <p:spPr>
          <a:xfrm>
            <a:off x="486040" y="3755695"/>
            <a:ext cx="190831" cy="174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61"/>
              </a:lnSpc>
            </a:pPr>
            <a:endParaRPr lang="en-US" sz="1361" dirty="0"/>
          </a:p>
        </p:txBody>
      </p:sp>
      <p:sp>
        <p:nvSpPr>
          <p:cNvPr id="23" name="Text 20"/>
          <p:cNvSpPr/>
          <p:nvPr/>
        </p:nvSpPr>
        <p:spPr>
          <a:xfrm>
            <a:off x="1221251" y="3697552"/>
            <a:ext cx="1713640" cy="18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417"/>
              </a:lnSpc>
            </a:pPr>
            <a:endParaRPr lang="en-US" sz="1139" dirty="0"/>
          </a:p>
        </p:txBody>
      </p:sp>
      <p:sp>
        <p:nvSpPr>
          <p:cNvPr id="24" name="Text 21"/>
          <p:cNvSpPr/>
          <p:nvPr/>
        </p:nvSpPr>
        <p:spPr>
          <a:xfrm>
            <a:off x="1221250" y="3949039"/>
            <a:ext cx="3451688" cy="186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445"/>
              </a:lnSpc>
            </a:pPr>
            <a:endParaRPr lang="en-US" sz="889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ABA4D-EFEA-6B22-3D1F-899BCC97F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0">
            <a:extLst>
              <a:ext uri="{FF2B5EF4-FFF2-40B4-BE49-F238E27FC236}">
                <a16:creationId xmlns:a16="http://schemas.microsoft.com/office/drawing/2014/main" id="{C07CAEEF-1D6C-354D-778A-380F08C7B2BE}"/>
              </a:ext>
            </a:extLst>
          </p:cNvPr>
          <p:cNvSpPr/>
          <p:nvPr/>
        </p:nvSpPr>
        <p:spPr>
          <a:xfrm>
            <a:off x="343959" y="309563"/>
            <a:ext cx="5476809" cy="351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22" b="1" dirty="0">
                <a:solidFill>
                  <a:srgbClr val="F0F4F1"/>
                </a:solidFill>
                <a:highlight>
                  <a:srgbClr val="FF0000"/>
                </a:highlight>
                <a:latin typeface="Syne Extra Bold" panose="020B0604020202020204" charset="0"/>
              </a:rPr>
              <a:t>Team Members:</a:t>
            </a:r>
            <a:endParaRPr lang="en-US" sz="2195" dirty="0">
              <a:highlight>
                <a:srgbClr val="FF0000"/>
              </a:highlight>
              <a:latin typeface="Syne Extra Bold" panose="020B060402020202020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F9AE628-CF61-3AFF-1B0A-663605884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90" y="774389"/>
            <a:ext cx="2320710" cy="29562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BA2935-C9EA-1D87-1D97-08993B31C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096" y="4138331"/>
            <a:ext cx="1342904" cy="3895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3EF0D9-1433-060E-F7DD-E8E3A6DB251C}"/>
              </a:ext>
            </a:extLst>
          </p:cNvPr>
          <p:cNvSpPr txBox="1"/>
          <p:nvPr/>
        </p:nvSpPr>
        <p:spPr>
          <a:xfrm>
            <a:off x="414659" y="3933146"/>
            <a:ext cx="2263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Aditya Kumar Nayak(22CSE537)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B722A-456C-A3CA-9014-B2F805A0E0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956" t="25357" r="6223"/>
          <a:stretch/>
        </p:blipFill>
        <p:spPr>
          <a:xfrm>
            <a:off x="2886927" y="740703"/>
            <a:ext cx="2588123" cy="3069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39156-8DB4-6462-AC7E-776F4FDE9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9877" y="838200"/>
            <a:ext cx="2588123" cy="3030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5F2227-0178-DE14-F051-29CB7A990270}"/>
              </a:ext>
            </a:extLst>
          </p:cNvPr>
          <p:cNvSpPr txBox="1"/>
          <p:nvPr/>
        </p:nvSpPr>
        <p:spPr>
          <a:xfrm>
            <a:off x="3071343" y="3970317"/>
            <a:ext cx="23785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Anshuman Mohanty(22CSE56)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037C5E-67D5-77E8-500A-DA16736EC43D}"/>
              </a:ext>
            </a:extLst>
          </p:cNvPr>
          <p:cNvSpPr txBox="1"/>
          <p:nvPr/>
        </p:nvSpPr>
        <p:spPr>
          <a:xfrm>
            <a:off x="5613400" y="3918031"/>
            <a:ext cx="2099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Sibo Sankar Panda(22CSE79)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53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48000" cy="4572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88994" y="475523"/>
            <a:ext cx="3150328" cy="39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084"/>
              </a:lnSpc>
            </a:pPr>
            <a:r>
              <a:rPr lang="en-US" sz="2472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Objectives</a:t>
            </a:r>
            <a:endParaRPr lang="en-US" sz="2472" b="1" dirty="0"/>
          </a:p>
        </p:txBody>
      </p:sp>
      <p:sp>
        <p:nvSpPr>
          <p:cNvPr id="4" name="Shape 1"/>
          <p:cNvSpPr/>
          <p:nvPr/>
        </p:nvSpPr>
        <p:spPr>
          <a:xfrm>
            <a:off x="3489622" y="1329101"/>
            <a:ext cx="283501" cy="283501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575810" y="1381620"/>
            <a:ext cx="100013" cy="189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72"/>
              </a:lnSpc>
            </a:pPr>
            <a:r>
              <a:rPr lang="en-US" sz="1472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1472" dirty="0"/>
          </a:p>
        </p:txBody>
      </p:sp>
      <p:sp>
        <p:nvSpPr>
          <p:cNvPr id="6" name="Text 3"/>
          <p:cNvSpPr/>
          <p:nvPr/>
        </p:nvSpPr>
        <p:spPr>
          <a:xfrm>
            <a:off x="3898504" y="1299163"/>
            <a:ext cx="3788503" cy="393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28"/>
              </a:lnSpc>
            </a:pPr>
            <a:r>
              <a:rPr lang="en-US" sz="1222" b="1" dirty="0">
                <a:solidFill>
                  <a:srgbClr val="D7E5D8"/>
                </a:solidFill>
                <a:latin typeface="Syne Extra Bold" pitchFamily="34" charset="0"/>
              </a:rPr>
              <a:t>Optimize Delivery Efficiency</a:t>
            </a:r>
            <a:endParaRPr lang="en-US" sz="1222" dirty="0"/>
          </a:p>
        </p:txBody>
      </p:sp>
      <p:sp>
        <p:nvSpPr>
          <p:cNvPr id="7" name="Text 4"/>
          <p:cNvSpPr/>
          <p:nvPr/>
        </p:nvSpPr>
        <p:spPr>
          <a:xfrm>
            <a:off x="3898504" y="1524642"/>
            <a:ext cx="3788503" cy="201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72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Reduce delays with AI-powered route planning.</a:t>
            </a:r>
            <a:endParaRPr lang="en-US" sz="972" dirty="0"/>
          </a:p>
        </p:txBody>
      </p:sp>
      <p:sp>
        <p:nvSpPr>
          <p:cNvPr id="8" name="Shape 5"/>
          <p:cNvSpPr/>
          <p:nvPr/>
        </p:nvSpPr>
        <p:spPr>
          <a:xfrm>
            <a:off x="3488995" y="1919057"/>
            <a:ext cx="283501" cy="283501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535958" y="1973460"/>
            <a:ext cx="189574" cy="189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72"/>
              </a:lnSpc>
            </a:pPr>
            <a:r>
              <a:rPr lang="en-US" sz="1472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1472" dirty="0"/>
          </a:p>
        </p:txBody>
      </p:sp>
      <p:sp>
        <p:nvSpPr>
          <p:cNvPr id="10" name="Text 7"/>
          <p:cNvSpPr/>
          <p:nvPr/>
        </p:nvSpPr>
        <p:spPr>
          <a:xfrm>
            <a:off x="3877337" y="1920884"/>
            <a:ext cx="3159919" cy="196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28"/>
              </a:lnSpc>
            </a:pPr>
            <a:r>
              <a:rPr lang="en-US" sz="1222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 Scheduling &amp; Cost Prediction</a:t>
            </a:r>
            <a:endParaRPr lang="en-US" sz="1222" dirty="0"/>
          </a:p>
        </p:txBody>
      </p:sp>
      <p:sp>
        <p:nvSpPr>
          <p:cNvPr id="11" name="Text 8"/>
          <p:cNvSpPr/>
          <p:nvPr/>
        </p:nvSpPr>
        <p:spPr>
          <a:xfrm>
            <a:off x="3898504" y="2114152"/>
            <a:ext cx="3788503" cy="201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72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Suggest best time slots &amp; pricing based on real-time factors.</a:t>
            </a:r>
            <a:endParaRPr lang="en-US" sz="972" dirty="0"/>
          </a:p>
        </p:txBody>
      </p:sp>
      <p:sp>
        <p:nvSpPr>
          <p:cNvPr id="12" name="Shape 9"/>
          <p:cNvSpPr/>
          <p:nvPr/>
        </p:nvSpPr>
        <p:spPr>
          <a:xfrm>
            <a:off x="3484066" y="2574197"/>
            <a:ext cx="283501" cy="283501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526103" y="2580482"/>
            <a:ext cx="199429" cy="189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72"/>
              </a:lnSpc>
            </a:pPr>
            <a:r>
              <a:rPr lang="en-US" sz="1472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1472" dirty="0"/>
          </a:p>
        </p:txBody>
      </p:sp>
      <p:sp>
        <p:nvSpPr>
          <p:cNvPr id="14" name="Text 11"/>
          <p:cNvSpPr/>
          <p:nvPr/>
        </p:nvSpPr>
        <p:spPr>
          <a:xfrm>
            <a:off x="3877337" y="2530214"/>
            <a:ext cx="2452423" cy="196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28"/>
              </a:lnSpc>
            </a:pPr>
            <a:r>
              <a:rPr lang="en-US" sz="1222" b="1" dirty="0">
                <a:solidFill>
                  <a:srgbClr val="D7E5D8"/>
                </a:solidFill>
                <a:latin typeface="Syne Extra Bold" pitchFamily="34" charset="0"/>
              </a:rPr>
              <a:t>Proposing the best distance on the basis of ML</a:t>
            </a:r>
            <a:endParaRPr lang="en-US" sz="1222" dirty="0"/>
          </a:p>
        </p:txBody>
      </p:sp>
      <p:sp>
        <p:nvSpPr>
          <p:cNvPr id="15" name="Text 12"/>
          <p:cNvSpPr/>
          <p:nvPr/>
        </p:nvSpPr>
        <p:spPr>
          <a:xfrm>
            <a:off x="3898503" y="2715948"/>
            <a:ext cx="3788503" cy="201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72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Keep customers updated about package status.</a:t>
            </a:r>
            <a:endParaRPr lang="en-US" sz="972" dirty="0"/>
          </a:p>
        </p:txBody>
      </p:sp>
      <p:sp>
        <p:nvSpPr>
          <p:cNvPr id="16" name="Shape 13"/>
          <p:cNvSpPr/>
          <p:nvPr/>
        </p:nvSpPr>
        <p:spPr>
          <a:xfrm>
            <a:off x="3484066" y="3110576"/>
            <a:ext cx="283501" cy="283501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3522330" y="3134815"/>
            <a:ext cx="206772" cy="189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72"/>
              </a:lnSpc>
            </a:pPr>
            <a:r>
              <a:rPr lang="en-US" sz="1472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</a:t>
            </a:r>
            <a:endParaRPr lang="en-US" sz="1472" dirty="0"/>
          </a:p>
        </p:txBody>
      </p:sp>
      <p:sp>
        <p:nvSpPr>
          <p:cNvPr id="18" name="Text 15"/>
          <p:cNvSpPr/>
          <p:nvPr/>
        </p:nvSpPr>
        <p:spPr>
          <a:xfrm>
            <a:off x="3898503" y="3084514"/>
            <a:ext cx="2905522" cy="196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28"/>
              </a:lnSpc>
            </a:pPr>
            <a:r>
              <a:rPr lang="en-US" sz="1222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Flexible Rescheduling &amp; Priority Delivery</a:t>
            </a:r>
            <a:endParaRPr lang="en-US" sz="1222" dirty="0"/>
          </a:p>
        </p:txBody>
      </p:sp>
      <p:sp>
        <p:nvSpPr>
          <p:cNvPr id="19" name="Text 16"/>
          <p:cNvSpPr/>
          <p:nvPr/>
        </p:nvSpPr>
        <p:spPr>
          <a:xfrm>
            <a:off x="3898504" y="3276604"/>
            <a:ext cx="3788503" cy="201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72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Users can modify delivery times.</a:t>
            </a:r>
            <a:endParaRPr lang="en-US" sz="972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794058-FE7D-1429-7DB5-3DDCCBEC4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096" y="4138331"/>
            <a:ext cx="1342904" cy="389501"/>
          </a:xfrm>
          <a:prstGeom prst="rect">
            <a:avLst/>
          </a:prstGeom>
        </p:spPr>
      </p:pic>
      <p:sp>
        <p:nvSpPr>
          <p:cNvPr id="21" name="Shape 13">
            <a:extLst>
              <a:ext uri="{FF2B5EF4-FFF2-40B4-BE49-F238E27FC236}">
                <a16:creationId xmlns:a16="http://schemas.microsoft.com/office/drawing/2014/main" id="{144CAA0E-1A43-233D-9961-50BFF25EE08A}"/>
              </a:ext>
            </a:extLst>
          </p:cNvPr>
          <p:cNvSpPr/>
          <p:nvPr/>
        </p:nvSpPr>
        <p:spPr>
          <a:xfrm>
            <a:off x="3489622" y="3725663"/>
            <a:ext cx="283501" cy="283501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4" name="Text 14">
            <a:extLst>
              <a:ext uri="{FF2B5EF4-FFF2-40B4-BE49-F238E27FC236}">
                <a16:creationId xmlns:a16="http://schemas.microsoft.com/office/drawing/2014/main" id="{E8B773E9-F1AA-44DA-76BE-0B934F93FB24}"/>
              </a:ext>
            </a:extLst>
          </p:cNvPr>
          <p:cNvSpPr/>
          <p:nvPr/>
        </p:nvSpPr>
        <p:spPr>
          <a:xfrm>
            <a:off x="3522330" y="3772891"/>
            <a:ext cx="206772" cy="189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72"/>
              </a:lnSpc>
            </a:pPr>
            <a:r>
              <a:rPr lang="en-US" sz="1472" b="1" dirty="0">
                <a:solidFill>
                  <a:srgbClr val="FFFFFF"/>
                </a:solidFill>
                <a:latin typeface="Syne Extra Bold" pitchFamily="34" charset="0"/>
              </a:rPr>
              <a:t>5</a:t>
            </a:r>
            <a:endParaRPr lang="en-US" sz="1472" dirty="0"/>
          </a:p>
        </p:txBody>
      </p:sp>
      <p:sp>
        <p:nvSpPr>
          <p:cNvPr id="25" name="Text 15">
            <a:extLst>
              <a:ext uri="{FF2B5EF4-FFF2-40B4-BE49-F238E27FC236}">
                <a16:creationId xmlns:a16="http://schemas.microsoft.com/office/drawing/2014/main" id="{F640C145-0BDA-466A-0A33-32084CAC18AA}"/>
              </a:ext>
            </a:extLst>
          </p:cNvPr>
          <p:cNvSpPr/>
          <p:nvPr/>
        </p:nvSpPr>
        <p:spPr>
          <a:xfrm>
            <a:off x="3877337" y="3681549"/>
            <a:ext cx="2905522" cy="196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28"/>
              </a:lnSpc>
            </a:pPr>
            <a:r>
              <a:rPr lang="en-US" sz="1222" b="1" dirty="0">
                <a:solidFill>
                  <a:srgbClr val="D7E5D8"/>
                </a:solidFill>
                <a:latin typeface="Syne Extra Bold" pitchFamily="34" charset="0"/>
              </a:rPr>
              <a:t>Proposing the mechanism of  smart delivery and Decision Making.</a:t>
            </a:r>
            <a:endParaRPr lang="en-US" sz="1222" dirty="0"/>
          </a:p>
        </p:txBody>
      </p:sp>
      <p:sp>
        <p:nvSpPr>
          <p:cNvPr id="26" name="Text 16">
            <a:extLst>
              <a:ext uri="{FF2B5EF4-FFF2-40B4-BE49-F238E27FC236}">
                <a16:creationId xmlns:a16="http://schemas.microsoft.com/office/drawing/2014/main" id="{D0FE8DB6-3D09-97A0-75F1-F63B5E4DA3A6}"/>
              </a:ext>
            </a:extLst>
          </p:cNvPr>
          <p:cNvSpPr/>
          <p:nvPr/>
        </p:nvSpPr>
        <p:spPr>
          <a:xfrm>
            <a:off x="3877337" y="3867414"/>
            <a:ext cx="3788503" cy="201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83"/>
              </a:lnSpc>
            </a:pPr>
            <a:r>
              <a:rPr lang="en-US" sz="972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Help delivery personnel manage orders efficiently.</a:t>
            </a:r>
            <a:endParaRPr lang="en-US" sz="97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3495" y="37835"/>
            <a:ext cx="4198012" cy="40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84"/>
              </a:lnSpc>
            </a:pPr>
            <a:r>
              <a:rPr lang="en-US" sz="2472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Important Diagrams:</a:t>
            </a:r>
            <a:endParaRPr lang="en-US" sz="2472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9D1F9-B41A-C996-E0F8-59122A72F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377" y="4182500"/>
            <a:ext cx="1344623" cy="389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3E378-07A0-9436-D655-48C5E6D75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114300"/>
            <a:ext cx="4092905" cy="434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E483BF-10AF-F3CE-0AFA-497284A1CE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78" y="444500"/>
            <a:ext cx="4003523" cy="4199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128000" cy="4572000"/>
            <a:chOff x="0" y="0"/>
            <a:chExt cx="8128000" cy="4572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128000" cy="4572000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929" y="4199466"/>
              <a:ext cx="1337729" cy="20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159</Words>
  <Application>Microsoft Office PowerPoint</Application>
  <PresentationFormat>Custom</PresentationFormat>
  <Paragraphs>34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 Rounded MT Bold</vt:lpstr>
      <vt:lpstr>Calibri</vt:lpstr>
      <vt:lpstr>Syne</vt:lpstr>
      <vt:lpstr>Syne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Anshuman Mohanty</cp:lastModifiedBy>
  <cp:revision>2</cp:revision>
  <dcterms:created xsi:type="dcterms:W3CDTF">2025-03-22T19:48:06Z</dcterms:created>
  <dcterms:modified xsi:type="dcterms:W3CDTF">2025-03-22T20:12:46Z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2025-03-23T00:00:00Z</vt:filetime>
  </property>
  <property fmtid="{D5CDD505-2E9C-101B-9397-08002B2CF9AE}" pid="3" name="LastSaved">
    <vt:filetime>2025-03-22T00:00:00Z</vt:filetime>
  </property>
  <property fmtid="{D5CDD505-2E9C-101B-9397-08002B2CF9AE}" pid="4" name="Producer">
    <vt:lpwstr>3-Heights(TM) PDF Security Shell 4.8.25.2 (http://www.pdf-tools.com)</vt:lpwstr>
  </property>
</Properties>
</file>